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1" r:id="rId7"/>
    <p:sldId id="260" r:id="rId8"/>
    <p:sldId id="264" r:id="rId9"/>
    <p:sldId id="265" r:id="rId10"/>
    <p:sldId id="266" r:id="rId11"/>
    <p:sldId id="267" r:id="rId12"/>
    <p:sldId id="268" r:id="rId13"/>
    <p:sldId id="262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361A-5B75-456F-A08D-0B91E08BAF11}" type="datetimeFigureOut">
              <a:rPr lang="fr-FR" smtClean="0"/>
              <a:pPr/>
              <a:t>04/05/2012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80F5-ECCF-4B73-889E-5A8847BD33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Entnazifizierung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War</a:t>
            </a:r>
            <a:r>
              <a:rPr lang="fr-FR" dirty="0" smtClean="0"/>
              <a:t> </a:t>
            </a:r>
            <a:r>
              <a:rPr lang="fr-FR" dirty="0" smtClean="0"/>
              <a:t>das</a:t>
            </a:r>
            <a:r>
              <a:rPr lang="fr-FR" dirty="0" smtClean="0"/>
              <a:t> </a:t>
            </a:r>
            <a:r>
              <a:rPr lang="fr-FR" dirty="0" smtClean="0"/>
              <a:t>möglich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de-DE" sz="3200" dirty="0" smtClean="0"/>
              <a:t>Entnazifizierung der Bevölkerung</a:t>
            </a:r>
            <a:br>
              <a:rPr lang="de-DE" sz="3200" dirty="0" smtClean="0"/>
            </a:br>
            <a:r>
              <a:rPr lang="de-DE" sz="3200" dirty="0" smtClean="0"/>
              <a:t>in den westlichen Besatzungszonen, am </a:t>
            </a:r>
            <a:r>
              <a:rPr lang="de-DE" sz="3200" dirty="0" smtClean="0"/>
              <a:t>B</a:t>
            </a:r>
            <a:r>
              <a:rPr lang="de-DE" sz="3200" dirty="0" smtClean="0"/>
              <a:t>eispiel von Hessen, das von den USA besetzt war.</a:t>
            </a:r>
            <a:endParaRPr lang="de-D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>
            <a:normAutofit/>
          </a:bodyPr>
          <a:lstStyle/>
          <a:p>
            <a:r>
              <a:rPr lang="de-DE" b="1" dirty="0" smtClean="0"/>
              <a:t>Nazis</a:t>
            </a:r>
            <a:r>
              <a:rPr lang="de-DE" dirty="0" smtClean="0"/>
              <a:t>, Mitglieder der NSDAP und Offiziere der Wehrmacht.</a:t>
            </a:r>
          </a:p>
          <a:p>
            <a:r>
              <a:rPr lang="de-DE" dirty="0" smtClean="0"/>
              <a:t>Sie kamen zuerst in Lager und wurden dann gerichtet.</a:t>
            </a:r>
          </a:p>
          <a:p>
            <a:r>
              <a:rPr lang="de-DE" dirty="0" smtClean="0"/>
              <a:t>Viele konnte man nicht fassen!</a:t>
            </a:r>
            <a:endParaRPr lang="de-D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05001"/>
            <a:ext cx="4038600" cy="3505200"/>
          </a:xfrm>
        </p:spPr>
        <p:txBody>
          <a:bodyPr>
            <a:normAutofit/>
          </a:bodyPr>
          <a:lstStyle/>
          <a:p>
            <a:r>
              <a:rPr lang="de-DE" b="1" dirty="0" smtClean="0"/>
              <a:t>Mitläufer,</a:t>
            </a:r>
            <a:r>
              <a:rPr lang="de-DE" dirty="0" smtClean="0"/>
              <a:t> Mitglieder der NSDAP</a:t>
            </a:r>
          </a:p>
          <a:p>
            <a:r>
              <a:rPr lang="de-DE" sz="2400" dirty="0" smtClean="0"/>
              <a:t>Sie mussten gemeinnützige  Arbeiten verrichten (= TIG, französisch) und wurden nach 1 – 2 Jahren nicht mehr verfolgt.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133600" y="5105400"/>
            <a:ext cx="67056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Nazis und Mitläufer </a:t>
            </a:r>
            <a:r>
              <a:rPr lang="de-DE" sz="2400" dirty="0" smtClean="0"/>
              <a:t>durften zunächst nicht studieren und konnten nicht als Beamte in der Verwaltung oder als Lehrer eingestellt werden.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Entnazifizierung der Bevölkerung</a:t>
            </a:r>
            <a:br>
              <a:rPr lang="de-DE" sz="3200" dirty="0" smtClean="0"/>
            </a:br>
            <a:r>
              <a:rPr lang="de-DE" sz="3200" dirty="0" smtClean="0"/>
              <a:t>in den westlichen Besatzungszonen, am Beispiel von Hessen, das von den USA besetzt war.</a:t>
            </a:r>
            <a:endParaRPr lang="de-D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Personen, die weder in der NSDAP waren, noch Offiziere der Wehrmacht waren bekamen ein Entnazifizierungs-</a:t>
            </a:r>
            <a:r>
              <a:rPr lang="de-DE" dirty="0" err="1" smtClean="0"/>
              <a:t>zertifikat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Probleme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Es fehlte überall an </a:t>
            </a:r>
            <a:r>
              <a:rPr lang="de-DE" dirty="0" smtClean="0"/>
              <a:t>A</a:t>
            </a:r>
            <a:r>
              <a:rPr lang="de-DE" dirty="0" smtClean="0"/>
              <a:t>rbeitskräften und die Verwaltung konnte ohne die ehemaligen Nazis und Mitläufer nicht funktionieren. Deshalb musste man die Beamten, die man unbedingt brauchte wieder einstellen. Das war natürlich ungerecht.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smtClean="0"/>
              <a:t>Diese und andere Ungerechtigkeiten wurden von der Bevölkerung kritisiert.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smtClean="0"/>
              <a:t/>
            </a:r>
            <a:br>
              <a:rPr lang="de-DE" sz="3100" b="1" dirty="0" smtClean="0"/>
            </a:br>
            <a:r>
              <a:rPr lang="de-DE" sz="3100" b="1" dirty="0" smtClean="0"/>
              <a:t/>
            </a:r>
            <a:br>
              <a:rPr lang="de-DE" sz="3100" b="1" dirty="0" smtClean="0"/>
            </a:br>
            <a:r>
              <a:rPr lang="de-DE" sz="3100" b="1" dirty="0" err="1" smtClean="0"/>
              <a:t>Schlußstrich</a:t>
            </a:r>
            <a:r>
              <a:rPr lang="de-DE" sz="3100" b="1" dirty="0" smtClean="0"/>
              <a:t> </a:t>
            </a:r>
            <a:r>
              <a:rPr lang="de-DE" sz="3100" b="1" dirty="0" smtClean="0"/>
              <a:t>drunter</a:t>
            </a:r>
            <a:r>
              <a:rPr lang="de-DE" sz="3100" b="1" dirty="0" smtClean="0"/>
              <a:t>!..wählt FDP</a:t>
            </a:r>
            <a:r>
              <a:rPr lang="de-DE" sz="3100" b="1" dirty="0" smtClean="0"/>
              <a:t> </a:t>
            </a:r>
            <a:r>
              <a:rPr lang="de-DE" sz="3100" b="1" dirty="0" smtClean="0"/>
              <a:t>(Freie demokratische Partei)</a:t>
            </a: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2700" dirty="0" smtClean="0"/>
              <a:t>Wahlplakat der FDP zur Bundestagswahl 1949 mit der Forderung nach Beendigung der Entnazifizierung. </a:t>
            </a:r>
            <a:br>
              <a:rPr lang="de-DE" sz="2700" dirty="0" smtClean="0"/>
            </a:br>
            <a:r>
              <a:rPr lang="de-DE" sz="2700" dirty="0" smtClean="0"/>
              <a:t>Frankfurt/Main, 1949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Image 2" descr="Plakat: Wahlplakat der FDP zur Entnazifizierung, 194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292784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de-DE" dirty="0" smtClean="0"/>
              <a:t>Abschließend kann man sagen, dass die Entnazifizierung nicht komplett umgesetzt werden konnte, aber sie war trotzdem sehr wichtig, weil sie klargestellt hatte, dass das Nazi-Regime kriminell und unmenschlich war.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A. Der Nürnberger Prozess 1945/1946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pPr algn="l"/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>Die </a:t>
            </a:r>
            <a:r>
              <a:rPr lang="fr-FR" sz="3100" b="1" dirty="0" smtClean="0"/>
              <a:t>Anklagebank</a:t>
            </a:r>
            <a:r>
              <a:rPr lang="fr-FR" sz="3100" b="1" dirty="0" smtClean="0"/>
              <a:t> </a:t>
            </a:r>
            <a:r>
              <a:rPr lang="fr-FR" sz="3100" b="1" dirty="0" smtClean="0"/>
              <a:t>im</a:t>
            </a:r>
            <a:r>
              <a:rPr lang="fr-FR" sz="3100" b="1" dirty="0" smtClean="0"/>
              <a:t> </a:t>
            </a:r>
            <a:r>
              <a:rPr lang="fr-FR" sz="3100" b="1" dirty="0" smtClean="0"/>
              <a:t>Nürnberger</a:t>
            </a:r>
            <a:r>
              <a:rPr lang="fr-FR" sz="3100" b="1" dirty="0" smtClean="0"/>
              <a:t> </a:t>
            </a:r>
            <a:r>
              <a:rPr lang="fr-FR" sz="3100" b="1" dirty="0" smtClean="0"/>
              <a:t>Prozeß</a:t>
            </a:r>
            <a:r>
              <a:rPr lang="fr-FR" sz="3100" b="1" dirty="0" smtClean="0"/>
              <a:t> </a:t>
            </a:r>
            <a:r>
              <a:rPr lang="fr-FR" sz="3100" b="1" dirty="0" smtClean="0"/>
              <a:t>gegen</a:t>
            </a:r>
            <a:r>
              <a:rPr lang="fr-FR" sz="3100" b="1" dirty="0" smtClean="0"/>
              <a:t> die </a:t>
            </a:r>
            <a:r>
              <a:rPr lang="de-DE" sz="3100" b="1" dirty="0" smtClean="0"/>
              <a:t>Hauptkriegsverbrecher</a:t>
            </a:r>
            <a:r>
              <a:rPr lang="fr-FR" sz="3100" dirty="0" smtClean="0"/>
              <a:t> 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>vorne</a:t>
            </a:r>
            <a:r>
              <a:rPr lang="fr-FR" sz="3100" dirty="0" smtClean="0"/>
              <a:t> (v.l.n.r.): Hermann Göring, Rudolf </a:t>
            </a:r>
            <a:r>
              <a:rPr lang="de-DE" sz="3100" dirty="0" smtClean="0"/>
              <a:t>Heß</a:t>
            </a:r>
            <a:r>
              <a:rPr lang="fr-FR" sz="3100" dirty="0" smtClean="0"/>
              <a:t>, </a:t>
            </a:r>
            <a:r>
              <a:rPr lang="fr-FR" sz="3100" dirty="0" smtClean="0"/>
              <a:t>Joachim </a:t>
            </a:r>
            <a:r>
              <a:rPr lang="fr-FR" sz="3100" dirty="0" smtClean="0"/>
              <a:t>von</a:t>
            </a:r>
            <a:r>
              <a:rPr lang="fr-FR" sz="3100" dirty="0" smtClean="0"/>
              <a:t> Ribbentrop, Wilhelm Keitel; </a:t>
            </a:r>
            <a:r>
              <a:rPr lang="fr-FR" sz="3100" dirty="0" smtClean="0"/>
              <a:t>hinten</a:t>
            </a:r>
            <a:r>
              <a:rPr lang="fr-FR" sz="3100" dirty="0" smtClean="0"/>
              <a:t> (v.l.n.r.): Karl </a:t>
            </a:r>
            <a:r>
              <a:rPr lang="fr-FR" sz="3100" dirty="0" smtClean="0"/>
              <a:t>Dönitz</a:t>
            </a:r>
            <a:r>
              <a:rPr lang="fr-FR" sz="3100" dirty="0" smtClean="0"/>
              <a:t>, Erich Raeder, </a:t>
            </a:r>
            <a:r>
              <a:rPr lang="fr-FR" sz="3100" dirty="0" smtClean="0"/>
              <a:t>Baldur</a:t>
            </a:r>
            <a:r>
              <a:rPr lang="fr-FR" sz="3100" dirty="0" smtClean="0"/>
              <a:t> </a:t>
            </a:r>
            <a:r>
              <a:rPr lang="fr-FR" sz="3100" dirty="0" smtClean="0"/>
              <a:t>von</a:t>
            </a:r>
            <a:r>
              <a:rPr lang="fr-FR" sz="3100" dirty="0" smtClean="0"/>
              <a:t> </a:t>
            </a:r>
            <a:r>
              <a:rPr lang="fr-FR" sz="3100" dirty="0" smtClean="0"/>
              <a:t>Schirach</a:t>
            </a:r>
            <a:r>
              <a:rPr lang="fr-FR" sz="3100" dirty="0" smtClean="0"/>
              <a:t>, Fritz </a:t>
            </a:r>
            <a:r>
              <a:rPr lang="fr-FR" sz="3100" dirty="0" smtClean="0"/>
              <a:t>Sauckel</a:t>
            </a:r>
            <a:r>
              <a:rPr lang="fr-FR" sz="3100" dirty="0" smtClean="0"/>
              <a:t>. </a:t>
            </a:r>
            <a:br>
              <a:rPr lang="fr-FR" sz="3100" dirty="0" smtClean="0"/>
            </a:br>
            <a:r>
              <a:rPr lang="fr-FR" sz="3100" dirty="0" smtClean="0"/>
              <a:t>Nürnberg, 1945/46 </a:t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endParaRPr lang="fr-FR" sz="3100" dirty="0"/>
          </a:p>
        </p:txBody>
      </p:sp>
      <p:pic>
        <p:nvPicPr>
          <p:cNvPr id="1026" name="Picture 2" descr="Photo: Anklagebank im Nürnberger Prozeß der Hauptkriegsverbrecher, 1945/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0"/>
            <a:ext cx="51435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21 </a:t>
            </a:r>
            <a:r>
              <a:rPr lang="fr-FR" dirty="0" smtClean="0"/>
              <a:t>Angeklagte</a:t>
            </a:r>
            <a:r>
              <a:rPr lang="fr-FR" dirty="0" smtClean="0"/>
              <a:t> </a:t>
            </a:r>
            <a:r>
              <a:rPr lang="fr-FR" dirty="0" smtClean="0"/>
              <a:t>aus</a:t>
            </a:r>
            <a:r>
              <a:rPr lang="fr-FR" dirty="0" smtClean="0"/>
              <a:t> der NS - </a:t>
            </a:r>
            <a:r>
              <a:rPr lang="fr-FR" dirty="0" smtClean="0"/>
              <a:t>Führung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900" dirty="0" smtClean="0"/>
              <a:t>Reichsmarschall" Hermann Göring, der "Stellvertreter des Führers" </a:t>
            </a:r>
          </a:p>
          <a:p>
            <a:r>
              <a:rPr lang="de-DE" sz="1900" dirty="0" smtClean="0"/>
              <a:t>Rudolf Heß, Rüstungsminister </a:t>
            </a:r>
          </a:p>
          <a:p>
            <a:r>
              <a:rPr lang="de-DE" sz="1900" dirty="0" smtClean="0"/>
              <a:t>Albert Speer, die ehemaligen Außenminister Konstantin Freiherr von Neurath und Joachim von Ribbentrop, der "Chefideologe" </a:t>
            </a:r>
          </a:p>
          <a:p>
            <a:r>
              <a:rPr lang="de-DE" sz="1900" dirty="0" smtClean="0"/>
              <a:t>Alfred Rosenberg, "Reichsjugendführer" </a:t>
            </a:r>
          </a:p>
          <a:p>
            <a:r>
              <a:rPr lang="de-DE" sz="1900" dirty="0" smtClean="0"/>
              <a:t>Baldur von Schirach und Martin Bormann, Reichsleiter der NSDAP, gegen den </a:t>
            </a:r>
            <a:r>
              <a:rPr lang="de-DE" sz="1900" dirty="0" smtClean="0">
                <a:solidFill>
                  <a:srgbClr val="FF0000"/>
                </a:solidFill>
              </a:rPr>
              <a:t>in Abwesenheit verhandelt </a:t>
            </a:r>
            <a:r>
              <a:rPr lang="de-DE" sz="1900" dirty="0" smtClean="0"/>
              <a:t>wird, weil die Alliierten seiner nicht habhaft werden konnten. ….</a:t>
            </a:r>
          </a:p>
          <a:p>
            <a:r>
              <a:rPr lang="fr-FR" dirty="0" smtClean="0"/>
              <a:t>Hitler </a:t>
            </a:r>
            <a:r>
              <a:rPr lang="fr-FR" dirty="0" smtClean="0"/>
              <a:t>und</a:t>
            </a:r>
            <a:r>
              <a:rPr lang="fr-FR" dirty="0" smtClean="0"/>
              <a:t> Goebbels </a:t>
            </a:r>
            <a:r>
              <a:rPr lang="fr-FR" dirty="0" err="1" smtClean="0"/>
              <a:t>hatten</a:t>
            </a:r>
            <a:r>
              <a:rPr lang="fr-FR" dirty="0" smtClean="0"/>
              <a:t> </a:t>
            </a:r>
            <a:r>
              <a:rPr lang="fr-FR" dirty="0" err="1"/>
              <a:t>S</a:t>
            </a:r>
            <a:r>
              <a:rPr lang="fr-FR" dirty="0" err="1" smtClean="0"/>
              <a:t>elbstmord</a:t>
            </a:r>
            <a:r>
              <a:rPr lang="fr-FR" dirty="0" smtClean="0"/>
              <a:t> </a:t>
            </a:r>
            <a:r>
              <a:rPr lang="fr-FR" dirty="0" err="1" smtClean="0"/>
              <a:t>begangen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Nur</a:t>
            </a:r>
            <a:r>
              <a:rPr lang="fr-FR" dirty="0" smtClean="0"/>
              <a:t> </a:t>
            </a:r>
            <a:r>
              <a:rPr lang="fr-FR" dirty="0" smtClean="0"/>
              <a:t>ein</a:t>
            </a:r>
            <a:r>
              <a:rPr lang="fr-FR" dirty="0" smtClean="0"/>
              <a:t> Teil der NS – </a:t>
            </a:r>
            <a:r>
              <a:rPr lang="fr-FR" dirty="0" smtClean="0"/>
              <a:t>Führung</a:t>
            </a:r>
            <a:r>
              <a:rPr lang="fr-FR" dirty="0" smtClean="0"/>
              <a:t> </a:t>
            </a:r>
            <a:r>
              <a:rPr lang="fr-FR" dirty="0" smtClean="0"/>
              <a:t>konnte</a:t>
            </a:r>
            <a:r>
              <a:rPr lang="fr-FR" dirty="0" smtClean="0"/>
              <a:t> </a:t>
            </a:r>
            <a:r>
              <a:rPr lang="fr-FR" dirty="0" err="1" smtClean="0"/>
              <a:t>gerichtet</a:t>
            </a:r>
            <a:r>
              <a:rPr lang="fr-FR" dirty="0" smtClean="0"/>
              <a:t> </a:t>
            </a:r>
            <a:r>
              <a:rPr lang="fr-FR" dirty="0" err="1" smtClean="0"/>
              <a:t>werden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Die </a:t>
            </a:r>
            <a:r>
              <a:rPr lang="fr-FR" dirty="0"/>
              <a:t>A</a:t>
            </a:r>
            <a:r>
              <a:rPr lang="fr-FR" dirty="0" smtClean="0"/>
              <a:t>nklage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Kriegsverbrechen, </a:t>
            </a:r>
          </a:p>
          <a:p>
            <a:r>
              <a:rPr lang="de-DE" b="1" dirty="0" smtClean="0"/>
              <a:t>Verbrechen gegen den Frieden.</a:t>
            </a:r>
            <a:endParaRPr lang="de-DE" b="1" dirty="0"/>
          </a:p>
          <a:p>
            <a:r>
              <a:rPr lang="de-DE" b="1" dirty="0" smtClean="0">
                <a:solidFill>
                  <a:srgbClr val="FF0000"/>
                </a:solidFill>
              </a:rPr>
              <a:t>Verbrechen gegen die Menschlichkeit.</a:t>
            </a:r>
          </a:p>
          <a:p>
            <a:r>
              <a:rPr lang="de-DE" b="1" u="sng" dirty="0" smtClean="0"/>
              <a:t>„Das Verbrechen gegen die Menschlichkeit“  existierte vor dem Prozess nicht, es bedeutete eine Weiterentwicklung des Völkerrechts.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Warum</a:t>
            </a:r>
            <a:r>
              <a:rPr lang="fr-FR" dirty="0" smtClean="0"/>
              <a:t> </a:t>
            </a:r>
            <a:r>
              <a:rPr lang="de-DE" dirty="0" smtClean="0"/>
              <a:t>wurde</a:t>
            </a:r>
            <a:r>
              <a:rPr lang="fr-FR" dirty="0" smtClean="0"/>
              <a:t> </a:t>
            </a:r>
            <a:r>
              <a:rPr lang="fr-FR" dirty="0" smtClean="0"/>
              <a:t>der </a:t>
            </a:r>
            <a:r>
              <a:rPr lang="de-DE" dirty="0" smtClean="0"/>
              <a:t>Prozess</a:t>
            </a:r>
            <a:r>
              <a:rPr lang="fr-FR" dirty="0" smtClean="0"/>
              <a:t> </a:t>
            </a:r>
            <a:r>
              <a:rPr lang="fr-FR" dirty="0" smtClean="0"/>
              <a:t>kritisiert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Die Richter </a:t>
            </a:r>
            <a:r>
              <a:rPr lang="fr-FR" dirty="0" smtClean="0"/>
              <a:t>waren</a:t>
            </a:r>
            <a:r>
              <a:rPr lang="fr-FR" dirty="0" smtClean="0"/>
              <a:t> </a:t>
            </a:r>
            <a:r>
              <a:rPr lang="fr-FR" dirty="0" smtClean="0"/>
              <a:t>nicht</a:t>
            </a:r>
            <a:r>
              <a:rPr lang="fr-FR" dirty="0" smtClean="0"/>
              <a:t> </a:t>
            </a:r>
            <a:r>
              <a:rPr lang="fr-FR" dirty="0" smtClean="0"/>
              <a:t>unabhängig</a:t>
            </a:r>
            <a:r>
              <a:rPr lang="fr-FR" dirty="0" smtClean="0"/>
              <a:t>. </a:t>
            </a:r>
            <a:r>
              <a:rPr lang="fr-FR" dirty="0" err="1" smtClean="0"/>
              <a:t>Sie</a:t>
            </a:r>
            <a:r>
              <a:rPr lang="fr-FR" dirty="0" smtClean="0"/>
              <a:t> </a:t>
            </a:r>
            <a:r>
              <a:rPr lang="fr-FR" dirty="0" err="1" smtClean="0"/>
              <a:t>waren</a:t>
            </a:r>
            <a:r>
              <a:rPr lang="fr-FR" dirty="0" smtClean="0"/>
              <a:t> die Richter der </a:t>
            </a:r>
            <a:r>
              <a:rPr lang="fr-FR" dirty="0" err="1" smtClean="0"/>
              <a:t>Siegermächte</a:t>
            </a:r>
            <a:r>
              <a:rPr lang="fr-FR" dirty="0" smtClean="0"/>
              <a:t>.</a:t>
            </a:r>
          </a:p>
          <a:p>
            <a:r>
              <a:rPr lang="fr-FR" dirty="0"/>
              <a:t> </a:t>
            </a:r>
            <a:r>
              <a:rPr lang="fr-FR" dirty="0" smtClean="0"/>
              <a:t>Die </a:t>
            </a:r>
            <a:r>
              <a:rPr lang="fr-FR" dirty="0" err="1" smtClean="0"/>
              <a:t>Anklage</a:t>
            </a:r>
            <a:r>
              <a:rPr lang="fr-FR" dirty="0" smtClean="0"/>
              <a:t> </a:t>
            </a:r>
            <a:r>
              <a:rPr lang="fr-FR" dirty="0" err="1" smtClean="0"/>
              <a:t>betraf</a:t>
            </a:r>
            <a:r>
              <a:rPr lang="fr-FR" dirty="0" smtClean="0"/>
              <a:t> </a:t>
            </a:r>
            <a:r>
              <a:rPr lang="fr-FR" dirty="0" err="1" smtClean="0"/>
              <a:t>ein</a:t>
            </a:r>
            <a:r>
              <a:rPr lang="fr-FR" dirty="0" smtClean="0"/>
              <a:t> </a:t>
            </a:r>
            <a:r>
              <a:rPr lang="fr-FR" dirty="0" err="1" smtClean="0"/>
              <a:t>Verbrechen</a:t>
            </a:r>
            <a:r>
              <a:rPr lang="fr-FR" dirty="0" smtClean="0"/>
              <a:t>, </a:t>
            </a:r>
            <a:r>
              <a:rPr lang="fr-FR" dirty="0" err="1" smtClean="0"/>
              <a:t>dass</a:t>
            </a:r>
            <a:r>
              <a:rPr lang="fr-FR" dirty="0" smtClean="0"/>
              <a:t> es </a:t>
            </a:r>
            <a:r>
              <a:rPr lang="fr-FR" dirty="0" err="1" smtClean="0"/>
              <a:t>zu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</a:t>
            </a:r>
            <a:r>
              <a:rPr lang="fr-FR" dirty="0" err="1" smtClean="0"/>
              <a:t>Zeitpunkt</a:t>
            </a:r>
            <a:r>
              <a:rPr lang="fr-FR" dirty="0" smtClean="0"/>
              <a:t> </a:t>
            </a:r>
            <a:r>
              <a:rPr lang="fr-FR" dirty="0" err="1" smtClean="0"/>
              <a:t>als</a:t>
            </a:r>
            <a:r>
              <a:rPr lang="fr-FR" dirty="0" smtClean="0"/>
              <a:t> es </a:t>
            </a:r>
            <a:r>
              <a:rPr lang="fr-FR" dirty="0" err="1" smtClean="0"/>
              <a:t>begangen</a:t>
            </a:r>
            <a:r>
              <a:rPr lang="fr-FR" dirty="0" smtClean="0"/>
              <a:t> </a:t>
            </a:r>
            <a:r>
              <a:rPr lang="fr-FR" dirty="0" err="1" smtClean="0"/>
              <a:t>wurde</a:t>
            </a:r>
            <a:r>
              <a:rPr lang="fr-FR" dirty="0" smtClean="0"/>
              <a:t> </a:t>
            </a:r>
            <a:r>
              <a:rPr lang="fr-FR" dirty="0" err="1" smtClean="0"/>
              <a:t>nicht</a:t>
            </a:r>
            <a:r>
              <a:rPr lang="fr-FR" dirty="0" smtClean="0"/>
              <a:t> </a:t>
            </a:r>
            <a:r>
              <a:rPr lang="fr-FR" dirty="0" err="1" smtClean="0"/>
              <a:t>gab</a:t>
            </a:r>
            <a:r>
              <a:rPr lang="fr-FR" dirty="0" smtClean="0"/>
              <a:t> (</a:t>
            </a:r>
            <a:r>
              <a:rPr lang="fr-FR" dirty="0" err="1" smtClean="0"/>
              <a:t>Verbrechen</a:t>
            </a:r>
            <a:r>
              <a:rPr lang="fr-FR" dirty="0" smtClean="0"/>
              <a:t> </a:t>
            </a:r>
            <a:r>
              <a:rPr lang="fr-FR" dirty="0" err="1" smtClean="0"/>
              <a:t>gegen</a:t>
            </a:r>
            <a:r>
              <a:rPr lang="fr-FR" dirty="0" smtClean="0"/>
              <a:t> die </a:t>
            </a:r>
            <a:r>
              <a:rPr lang="fr-FR" dirty="0" err="1" smtClean="0"/>
              <a:t>Menschlichkeit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Das</a:t>
            </a:r>
            <a:r>
              <a:rPr lang="fr-FR" dirty="0" smtClean="0"/>
              <a:t> 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eine</a:t>
            </a:r>
            <a:r>
              <a:rPr lang="fr-FR" dirty="0" smtClean="0"/>
              <a:t> </a:t>
            </a:r>
            <a:r>
              <a:rPr lang="fr-FR" dirty="0" err="1" smtClean="0"/>
              <a:t>Verletzung</a:t>
            </a:r>
            <a:r>
              <a:rPr lang="fr-FR" dirty="0" smtClean="0"/>
              <a:t> der </a:t>
            </a:r>
            <a:r>
              <a:rPr lang="fr-FR" dirty="0" err="1" smtClean="0"/>
              <a:t>allgemeinen</a:t>
            </a:r>
            <a:r>
              <a:rPr lang="fr-FR" dirty="0" smtClean="0"/>
              <a:t> </a:t>
            </a:r>
            <a:r>
              <a:rPr lang="fr-FR" dirty="0" err="1" smtClean="0"/>
              <a:t>Rechtsprinzipien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Der </a:t>
            </a:r>
            <a:r>
              <a:rPr lang="fr-FR" dirty="0" err="1" smtClean="0"/>
              <a:t>Verdienst</a:t>
            </a:r>
            <a:r>
              <a:rPr lang="fr-FR" dirty="0" smtClean="0"/>
              <a:t> der </a:t>
            </a:r>
            <a:r>
              <a:rPr lang="fr-FR" dirty="0" err="1" smtClean="0"/>
              <a:t>Nürnberger</a:t>
            </a:r>
            <a:r>
              <a:rPr lang="fr-FR" dirty="0" smtClean="0"/>
              <a:t> </a:t>
            </a:r>
            <a:r>
              <a:rPr lang="fr-FR" dirty="0" err="1" smtClean="0"/>
              <a:t>Prozesse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/>
              <a:t>	</a:t>
            </a:r>
          </a:p>
          <a:p>
            <a:pPr>
              <a:buNone/>
            </a:pPr>
            <a:r>
              <a:rPr lang="fr-FR" sz="4000" dirty="0" smtClean="0"/>
              <a:t>	</a:t>
            </a:r>
            <a:r>
              <a:rPr lang="fr-FR" sz="4000" dirty="0" smtClean="0"/>
              <a:t>Man </a:t>
            </a:r>
            <a:r>
              <a:rPr lang="fr-FR" sz="4000" dirty="0" err="1" smtClean="0"/>
              <a:t>hat</a:t>
            </a:r>
            <a:r>
              <a:rPr lang="fr-FR" sz="4000" dirty="0" smtClean="0"/>
              <a:t> « </a:t>
            </a:r>
            <a:r>
              <a:rPr lang="fr-FR" sz="4000" dirty="0" err="1" smtClean="0"/>
              <a:t>unglaubliche</a:t>
            </a:r>
            <a:r>
              <a:rPr lang="fr-FR" sz="4000" dirty="0" smtClean="0"/>
              <a:t> </a:t>
            </a:r>
            <a:r>
              <a:rPr lang="fr-FR" sz="4000" dirty="0" err="1" smtClean="0"/>
              <a:t>Ereignisse</a:t>
            </a:r>
            <a:r>
              <a:rPr lang="fr-FR" sz="4000" dirty="0" smtClean="0"/>
              <a:t> </a:t>
            </a:r>
            <a:r>
              <a:rPr lang="fr-FR" sz="4000" dirty="0" err="1" smtClean="0"/>
              <a:t>durch</a:t>
            </a:r>
            <a:r>
              <a:rPr lang="fr-FR" sz="4000" dirty="0" smtClean="0"/>
              <a:t> </a:t>
            </a:r>
            <a:r>
              <a:rPr lang="fr-FR" sz="4000" dirty="0" err="1" smtClean="0"/>
              <a:t>glaubwürdige</a:t>
            </a:r>
            <a:r>
              <a:rPr lang="fr-FR" sz="4000" dirty="0" smtClean="0"/>
              <a:t> </a:t>
            </a:r>
            <a:r>
              <a:rPr lang="fr-FR" sz="4000" dirty="0" err="1" smtClean="0"/>
              <a:t>Beweise</a:t>
            </a:r>
            <a:r>
              <a:rPr lang="fr-FR" sz="4000" dirty="0" smtClean="0"/>
              <a:t> </a:t>
            </a:r>
            <a:r>
              <a:rPr lang="fr-FR" sz="4000" dirty="0" err="1" smtClean="0"/>
              <a:t>festgehalten</a:t>
            </a:r>
            <a:r>
              <a:rPr lang="fr-FR" sz="4000" dirty="0" smtClean="0"/>
              <a:t> » (Jackson, USA</a:t>
            </a:r>
            <a:r>
              <a:rPr lang="fr-FR" sz="4000" dirty="0" smtClean="0"/>
              <a:t>).</a:t>
            </a:r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2400" dirty="0" smtClean="0"/>
              <a:t>	(On a prouvé l’existence d’évènements incroyables par des preuves crédibles)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B. Die Entnazifizierung der Bevölkerung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gab sehr </a:t>
            </a:r>
            <a:r>
              <a:rPr lang="de-DE" dirty="0" err="1" smtClean="0"/>
              <a:t>sehr</a:t>
            </a:r>
            <a:r>
              <a:rPr lang="de-DE" dirty="0" smtClean="0"/>
              <a:t> viele Leute, vor allem Beamte, die Mitglied der NSDAP waren, die aber für die </a:t>
            </a:r>
            <a:r>
              <a:rPr lang="de-DE" dirty="0" err="1" smtClean="0"/>
              <a:t>Greueltaten</a:t>
            </a:r>
            <a:r>
              <a:rPr lang="de-DE" dirty="0" smtClean="0"/>
              <a:t> der Nazis nicht direkt verantwortlich waren. Diese „passiven“ Nazis wurden als </a:t>
            </a:r>
            <a:r>
              <a:rPr lang="de-DE" b="1" dirty="0" smtClean="0"/>
              <a:t>Mitläufer</a:t>
            </a:r>
            <a:r>
              <a:rPr lang="de-DE" dirty="0" smtClean="0"/>
              <a:t> bezeichnet. </a:t>
            </a:r>
          </a:p>
          <a:p>
            <a:r>
              <a:rPr lang="de-DE" dirty="0" smtClean="0"/>
              <a:t>Wie sollte man herausfinden wer als Nazi verantwortlich war?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Alle deutschen Staatsbürger </a:t>
            </a:r>
            <a:r>
              <a:rPr lang="de-DE" dirty="0" smtClean="0"/>
              <a:t>wurden</a:t>
            </a:r>
            <a:r>
              <a:rPr lang="de-DE" dirty="0" smtClean="0"/>
              <a:t> überprüft. 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4122208" cy="309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609600" y="5410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Ein Entnazifizierungszertifikat aus dem Jahre 1947 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Affichage à l'écran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Entnazifizierung</vt:lpstr>
      <vt:lpstr>A. Der Nürnberger Prozess 1945/1946</vt:lpstr>
      <vt:lpstr> Die Anklagebank im Nürnberger Prozeß gegen die Hauptkriegsverbrecher  vorne (v.l.n.r.): Hermann Göring, Rudolf Heß, Joachim von Ribbentrop, Wilhelm Keitel; hinten (v.l.n.r.): Karl Dönitz, Erich Raeder, Baldur von Schirach, Fritz Sauckel.  Nürnberg, 1945/46   </vt:lpstr>
      <vt:lpstr>21 Angeklagte aus der NS - Führung</vt:lpstr>
      <vt:lpstr>Die Anklage</vt:lpstr>
      <vt:lpstr>Warum wurde der Prozess kritisiert?</vt:lpstr>
      <vt:lpstr>Der Verdienst der Nürnberger Prozesse?</vt:lpstr>
      <vt:lpstr>B. Die Entnazifizierung der Bevölkerung</vt:lpstr>
      <vt:lpstr>Alle deutschen Staatsbürger wurden überprüft. </vt:lpstr>
      <vt:lpstr>Entnazifizierung der Bevölkerung in den westlichen Besatzungszonen, am Beispiel von Hessen, das von den USA besetzt war.</vt:lpstr>
      <vt:lpstr>Entnazifizierung der Bevölkerung in den westlichen Besatzungszonen, am Beispiel von Hessen, das von den USA besetzt war.</vt:lpstr>
      <vt:lpstr>Die Probleme</vt:lpstr>
      <vt:lpstr>  Schlußstrich drunter!..wählt FDP (Freie demokratische Partei) Wahlplakat der FDP zur Bundestagswahl 1949 mit der Forderung nach Beendigung der Entnazifizierung.  Frankfurt/Main, 1949  </vt:lpstr>
      <vt:lpstr>Abschließend kann man sagen, dass die Entnazifizierung nicht komplett umgesetzt werden konnte, aber sie war trotzdem sehr wichtig, weil sie klargestellt hatte, dass das Nazi-Regime kriminell und unmenschlich war.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Entnazifizierung</dc:title>
  <dc:creator>ADMIN1</dc:creator>
  <cp:lastModifiedBy>Sylvia</cp:lastModifiedBy>
  <cp:revision>12</cp:revision>
  <dcterms:created xsi:type="dcterms:W3CDTF">2012-03-29T09:47:59Z</dcterms:created>
  <dcterms:modified xsi:type="dcterms:W3CDTF">2012-05-04T09:28:31Z</dcterms:modified>
</cp:coreProperties>
</file>